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8"/>
  </p:notesMasterIdLst>
  <p:sldIdLst>
    <p:sldId id="256" r:id="rId2"/>
    <p:sldId id="261" r:id="rId3"/>
    <p:sldId id="260" r:id="rId4"/>
    <p:sldId id="262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DE6647D-C0F8-4C05-B2CA-EC1C0D82CBEB}">
          <p14:sldIdLst>
            <p14:sldId id="256"/>
            <p14:sldId id="261"/>
            <p14:sldId id="260"/>
            <p14:sldId id="262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B71E4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6BA2-8343-4D1A-B291-9F25C2C76F7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1104-45F7-44BF-97EE-1758AB29D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1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8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4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7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3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5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5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52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5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6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E585-DD84-4DB1-B61A-463195BEC525}" type="datetimeFigureOut">
              <a:rPr lang="pl-PL" smtClean="0"/>
              <a:t>30.04.2026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2C5DCA6-A3D0-42CC-B601-987CCEDACB68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hoto?fbid=1720034315931777&amp;set=pcb.1720034425931766&amp;locale=pl_PL" TargetMode="External"/><Relationship Id="rId3" Type="http://schemas.openxmlformats.org/officeDocument/2006/relationships/hyperlink" Target="https://ipn.gov.pl/pl/aktualnosci/38719,Powstanie-Armii-Krajowej.html" TargetMode="External"/><Relationship Id="rId7" Type="http://schemas.openxmlformats.org/officeDocument/2006/relationships/hyperlink" Target="https://spoleszno.pl/z-zycia-szkoly/inne-wydarzenia/pamietamy-o-powstaniu-warszawskim" TargetMode="External"/><Relationship Id="rId2" Type="http://schemas.openxmlformats.org/officeDocument/2006/relationships/hyperlink" Target="https://www.facebook.com/photo/?fbid=755311932404025&amp;set=a.755311899070695&amp;locale=pl_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kielce.pl/977794/w-tym-miejscu-pamiec-o-bitwie-jest-wciaz-zywa/" TargetMode="External"/><Relationship Id="rId5" Type="http://schemas.openxmlformats.org/officeDocument/2006/relationships/hyperlink" Target="https://www.facebook.com/photo/?fbid=1704804760788066&amp;set=pcb.1704805900787952" TargetMode="External"/><Relationship Id="rId10" Type="http://schemas.openxmlformats.org/officeDocument/2006/relationships/hyperlink" Target="https://www.facebook.com/photo?fbid=1706580620610480&amp;set=pcb.1706580737277135&amp;locale=pl_PL" TargetMode="External"/><Relationship Id="rId4" Type="http://schemas.openxmlformats.org/officeDocument/2006/relationships/hyperlink" Target="https://www.facebook.com/photo/?fbid=1603983817536828&amp;set=pcb.1603985354203341&amp;locale=pl_PL" TargetMode="External"/><Relationship Id="rId9" Type="http://schemas.openxmlformats.org/officeDocument/2006/relationships/hyperlink" Target="https://spoleszno.pl/galeria/fotorelacje-ze-szkolnych-wydarzen/357-bieg-wilczym-tropem-2024#&amp;gid=1&amp;pid=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96DE5C-3777-B19A-7669-C4383896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366" y="5555"/>
            <a:ext cx="7294418" cy="1325563"/>
          </a:xfrm>
        </p:spPr>
        <p:txBody>
          <a:bodyPr>
            <a:noAutofit/>
          </a:bodyPr>
          <a:lstStyle/>
          <a:p>
            <a:pPr algn="ctr"/>
            <a:r>
              <a:rPr lang="pl-PL" sz="4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„Mój patron, moja szkoła”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2F7C1A7D-A1C7-BB81-67EA-F9EAFB8A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49" y="1804988"/>
            <a:ext cx="5270211" cy="823912"/>
          </a:xfrm>
        </p:spPr>
        <p:txBody>
          <a:bodyPr>
            <a:normAutofit fontScale="85000" lnSpcReduction="10000"/>
          </a:bodyPr>
          <a:lstStyle/>
          <a:p>
            <a:r>
              <a:rPr lang="pl-PL" sz="2800" dirty="0">
                <a:latin typeface="Broadway" panose="04040905080B02020502" pitchFamily="82" charset="0"/>
              </a:rPr>
              <a:t>Szkoła Podstawowa im. Armii Krajowej w Olesznie</a:t>
            </a:r>
          </a:p>
        </p:txBody>
      </p:sp>
      <p:pic>
        <p:nvPicPr>
          <p:cNvPr id="29" name="Symbol zastępczy zawartości 28">
            <a:extLst>
              <a:ext uri="{FF2B5EF4-FFF2-40B4-BE49-F238E27FC236}">
                <a16:creationId xmlns:a16="http://schemas.microsoft.com/office/drawing/2014/main" id="{74A2C1D3-E6F1-1203-D84A-35CAA374D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5" y="2786280"/>
            <a:ext cx="5802261" cy="2291192"/>
          </a:xfrm>
          <a:prstGeom prst="rect">
            <a:avLst/>
          </a:prstGeom>
        </p:spPr>
      </p:pic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F1CB4B20-92D8-30E3-E547-BA122365C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742" y="1568053"/>
            <a:ext cx="5357813" cy="823912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Broadway" panose="04040905080B02020502" pitchFamily="82" charset="0"/>
                <a:cs typeface="Aptos Serif" panose="020B0502040204020203" pitchFamily="18" charset="0"/>
              </a:rPr>
              <a:t>Armia Krajowa</a:t>
            </a:r>
          </a:p>
        </p:txBody>
      </p:sp>
      <p:pic>
        <p:nvPicPr>
          <p:cNvPr id="1026" name="Picture 2" descr="Powstanie Armii Krajowej - Aktualności Instytut Pamięci Narodowej">
            <a:extLst>
              <a:ext uri="{FF2B5EF4-FFF2-40B4-BE49-F238E27FC236}">
                <a16:creationId xmlns:a16="http://schemas.microsoft.com/office/drawing/2014/main" id="{66EE33A3-7EE6-5DD0-3CBB-04B10A26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00" y="2628900"/>
            <a:ext cx="5035049" cy="2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92178DE-604D-DDA8-5C98-7CC82AB438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5345" y="-10535"/>
            <a:ext cx="9604375" cy="104933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B71E42"/>
                </a:solidFill>
                <a:latin typeface="Broadway" panose="04040905080B02020502" pitchFamily="82" charset="0"/>
              </a:rPr>
              <a:t>Historia szkoły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642C3-1211-30B2-517B-790808D60C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9338"/>
            <a:ext cx="12192000" cy="3451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A5002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Szkoła Podstawowa im.  Armii  Krajowej w Olesznie powstała w 1930r.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C09BEF8-719D-55F7-A890-5A7CAAC49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2099185"/>
            <a:ext cx="3468158" cy="240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B2932B2-92A3-D893-56B1-1908DD36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38" y="2099184"/>
            <a:ext cx="3494273" cy="240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CB4663-36AE-A8E6-3637-A7640B29DA01}"/>
              </a:ext>
            </a:extLst>
          </p:cNvPr>
          <p:cNvSpPr txBox="1"/>
          <p:nvPr/>
        </p:nvSpPr>
        <p:spPr>
          <a:xfrm>
            <a:off x="1205345" y="4774799"/>
            <a:ext cx="346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Maja 1994r.</a:t>
            </a:r>
          </a:p>
          <a:p>
            <a:pPr algn="ctr"/>
            <a:r>
              <a:rPr lang="pl-PL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Nadanie Szkole Sztandaru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96FD5A3-D536-3A7F-8A27-B80512094BC5}"/>
              </a:ext>
            </a:extLst>
          </p:cNvPr>
          <p:cNvSpPr txBox="1"/>
          <p:nvPr/>
        </p:nvSpPr>
        <p:spPr>
          <a:xfrm>
            <a:off x="7181442" y="4820965"/>
            <a:ext cx="381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	</a:t>
            </a:r>
            <a:r>
              <a:rPr lang="pl-PL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Października 1991r.</a:t>
            </a:r>
          </a:p>
          <a:p>
            <a:pPr algn="ctr"/>
            <a:r>
              <a:rPr lang="pl-PL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Nadanie Szkole imienia Armii Krajowej</a:t>
            </a:r>
          </a:p>
        </p:txBody>
      </p:sp>
    </p:spTree>
    <p:extLst>
      <p:ext uri="{BB962C8B-B14F-4D97-AF65-F5344CB8AC3E}">
        <p14:creationId xmlns:p14="http://schemas.microsoft.com/office/powerpoint/2010/main" val="409360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019B9-CD86-E9B1-BF3C-CE8AACFC1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79E8709-A755-AE62-096D-7F9CDC3144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9213" y="0"/>
            <a:ext cx="9602787" cy="104933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B71E42"/>
                </a:solidFill>
                <a:latin typeface="Broadway" panose="04040905080B02020502" pitchFamily="82" charset="0"/>
              </a:rPr>
              <a:t>Pomniki armii krajowej</a:t>
            </a:r>
            <a:br>
              <a:rPr lang="pl-PL" dirty="0">
                <a:latin typeface="Broadway" panose="04040905080B02020502" pitchFamily="82" charset="0"/>
              </a:rPr>
            </a:br>
            <a:endParaRPr lang="pl-PL" dirty="0">
              <a:latin typeface="Broadway" panose="04040905080B02020502" pitchFamily="82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9F9B757-CAD7-1121-1F92-57AC0892F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66357"/>
            <a:ext cx="3123558" cy="176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1F129AD-6641-9A96-FE16-E276E68E1826}"/>
              </a:ext>
            </a:extLst>
          </p:cNvPr>
          <p:cNvSpPr txBox="1"/>
          <p:nvPr/>
        </p:nvSpPr>
        <p:spPr>
          <a:xfrm>
            <a:off x="3522518" y="706580"/>
            <a:ext cx="8021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Pomnik bitwy pod Olesznem ( 26 lipca 1944r. 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0ABB11-F2C3-D229-F41B-75F5A8452E2C}"/>
              </a:ext>
            </a:extLst>
          </p:cNvPr>
          <p:cNvSpPr txBox="1"/>
          <p:nvPr/>
        </p:nvSpPr>
        <p:spPr>
          <a:xfrm>
            <a:off x="3522517" y="2628781"/>
            <a:ext cx="9216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Pomnik bitwy pod Chotowem</a:t>
            </a:r>
          </a:p>
          <a:p>
            <a:r>
              <a:rPr lang="pl-PL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( 30 października 1944r. 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77C6DE9-6B56-1C2A-E981-902EE7231A16}"/>
              </a:ext>
            </a:extLst>
          </p:cNvPr>
          <p:cNvSpPr txBox="1"/>
          <p:nvPr/>
        </p:nvSpPr>
        <p:spPr>
          <a:xfrm>
            <a:off x="3522517" y="4713357"/>
            <a:ext cx="8021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Pomnik Armii Krajowej na cmentarzu parafialnym w Olesznie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2D10A39-E209-1085-4623-DE6AC84CF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996056"/>
            <a:ext cx="3123558" cy="234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AD794E8-3B01-278C-B6AF-0DE00252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526" y="4012223"/>
            <a:ext cx="2342668" cy="312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85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FF0C042E-7387-107B-779C-F2AB4DA6F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2225" y="184802"/>
            <a:ext cx="9607550" cy="748145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B71E42"/>
                </a:solidFill>
                <a:latin typeface="Broadway" panose="04040905080B02020502" pitchFamily="82" charset="0"/>
              </a:rPr>
              <a:t>Uroczystości szkolne i środowiskowe</a:t>
            </a:r>
          </a:p>
        </p:txBody>
      </p:sp>
      <p:pic>
        <p:nvPicPr>
          <p:cNvPr id="2" name="Obraz 1" descr="Może być zdjęciem przedstawiającym tekst">
            <a:extLst>
              <a:ext uri="{FF2B5EF4-FFF2-40B4-BE49-F238E27FC236}">
                <a16:creationId xmlns:a16="http://schemas.microsoft.com/office/drawing/2014/main" id="{9C5A630A-9534-0048-9A3E-079067A0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" y="751107"/>
            <a:ext cx="4167246" cy="234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FC8B41A-2CC8-8F84-300D-2710230DA026}"/>
              </a:ext>
            </a:extLst>
          </p:cNvPr>
          <p:cNvSpPr txBox="1"/>
          <p:nvPr/>
        </p:nvSpPr>
        <p:spPr>
          <a:xfrm>
            <a:off x="0" y="3172189"/>
            <a:ext cx="421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Wieczornica szkolna 29.02.2026r.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F0D3F6B-438A-0661-B60B-E57F7F80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36" y="751107"/>
            <a:ext cx="3470563" cy="260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2B3F856-1A3E-3311-1DD0-CFE96F60A69E}"/>
              </a:ext>
            </a:extLst>
          </p:cNvPr>
          <p:cNvSpPr txBox="1"/>
          <p:nvPr/>
        </p:nvSpPr>
        <p:spPr>
          <a:xfrm>
            <a:off x="7148945" y="3429000"/>
            <a:ext cx="504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Powstanie Warszawskie 02.10.2025r.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8D191E8-F179-625D-01E6-3A8EF9DB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" y="3890665"/>
            <a:ext cx="4134035" cy="29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41F704F-31F3-BDEB-A461-01EBCCBB4851}"/>
              </a:ext>
            </a:extLst>
          </p:cNvPr>
          <p:cNvSpPr txBox="1"/>
          <p:nvPr/>
        </p:nvSpPr>
        <p:spPr>
          <a:xfrm>
            <a:off x="4217687" y="4608386"/>
            <a:ext cx="518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 Odzyskania Niepodległości w naszej szkole 11.11.2024r.</a:t>
            </a:r>
            <a:endParaRPr lang="pl-PL" b="1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C6BB446-270B-C87C-6FB4-11F1D15E8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813">
            <a:off x="5161847" y="828339"/>
            <a:ext cx="2685603" cy="372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6788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EADB5E-7CEF-68E0-E559-E93601576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149370"/>
            <a:ext cx="9604375" cy="104933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A50021"/>
                </a:solidFill>
                <a:latin typeface="Broadway" panose="04040905080B02020502" pitchFamily="82" charset="0"/>
              </a:rPr>
              <a:t>Wydarzenia Szkolne</a:t>
            </a:r>
          </a:p>
        </p:txBody>
      </p:sp>
      <p:pic>
        <p:nvPicPr>
          <p:cNvPr id="1026" name="Picture 2" descr="Może być zdjęciem przedstawiającym nauka i tekst">
            <a:extLst>
              <a:ext uri="{FF2B5EF4-FFF2-40B4-BE49-F238E27FC236}">
                <a16:creationId xmlns:a16="http://schemas.microsoft.com/office/drawing/2014/main" id="{E7DBDA62-E875-86AD-98CC-7C3493C0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4" y="785552"/>
            <a:ext cx="3290453" cy="246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29DE7F6-2548-ADF8-C466-E358DE5CBFC6}"/>
              </a:ext>
            </a:extLst>
          </p:cNvPr>
          <p:cNvSpPr txBox="1"/>
          <p:nvPr/>
        </p:nvSpPr>
        <p:spPr>
          <a:xfrm>
            <a:off x="3927766" y="1271123"/>
            <a:ext cx="7982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A50021"/>
                </a:solidFill>
              </a:rPr>
              <a:t>Spotkanie z pracownikiem Przedborskiego Parku Krajobrazowego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B858A0-3265-05C2-C271-BA6E6F3F69C3}"/>
              </a:ext>
            </a:extLst>
          </p:cNvPr>
          <p:cNvSpPr txBox="1"/>
          <p:nvPr/>
        </p:nvSpPr>
        <p:spPr>
          <a:xfrm>
            <a:off x="2865922" y="4122915"/>
            <a:ext cx="5324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A50021"/>
                </a:solidFill>
              </a:rPr>
              <a:t>Bieg Wilczym Tropem 2024</a:t>
            </a:r>
          </a:p>
          <a:p>
            <a:endParaRPr lang="pl-PL" sz="3200" dirty="0">
              <a:solidFill>
                <a:srgbClr val="A50021"/>
              </a:solidFill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FA66010-1C09-051F-54A3-0C23F554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68">
            <a:off x="-446248" y="3396461"/>
            <a:ext cx="3191778" cy="319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7E8C244-E8DC-5A62-8EF5-0D8CA60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68">
            <a:off x="10832952" y="-234924"/>
            <a:ext cx="1576254" cy="157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123A613-D474-919C-73E1-56BDB1AB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3098391"/>
            <a:ext cx="3763383" cy="282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6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21617-F28F-E029-077E-C57EB896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52" y="804519"/>
            <a:ext cx="9603275" cy="1049235"/>
          </a:xfrm>
        </p:spPr>
        <p:txBody>
          <a:bodyPr/>
          <a:lstStyle/>
          <a:p>
            <a:r>
              <a:rPr lang="pl-PL" dirty="0">
                <a:solidFill>
                  <a:srgbClr val="B71E42"/>
                </a:solidFill>
              </a:rPr>
              <a:t>Bibliografia </a:t>
            </a:r>
            <a:br>
              <a:rPr lang="pl-PL" dirty="0">
                <a:solidFill>
                  <a:srgbClr val="B71E42"/>
                </a:solidFill>
              </a:rPr>
            </a:br>
            <a:r>
              <a:rPr lang="pl-PL" dirty="0">
                <a:solidFill>
                  <a:srgbClr val="B71E42"/>
                </a:solidFill>
              </a:rPr>
              <a:t>pochodzenie każdego użytego obrazu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1843C-B450-4499-E183-13DD9546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3754"/>
            <a:ext cx="12192000" cy="4297664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Zdjęcie I Szkoła Podstawowa im. Armii Krajowej w Olesznie </a:t>
            </a:r>
            <a:r>
              <a:rPr lang="pl-PL" dirty="0">
                <a:hlinkClick r:id="rId2"/>
              </a:rPr>
              <a:t>https://www.facebook.com/photo/?fbid=755311932404025&amp;set=a.755311899070695&amp;locale=pl_PL</a:t>
            </a:r>
            <a:r>
              <a:rPr lang="pl-PL" dirty="0"/>
              <a:t> </a:t>
            </a:r>
          </a:p>
          <a:p>
            <a:r>
              <a:rPr lang="pl-PL" dirty="0"/>
              <a:t>Zdjęcie II Armia Krajowa </a:t>
            </a:r>
            <a:r>
              <a:rPr lang="pl-PL" dirty="0">
                <a:hlinkClick r:id="rId3"/>
              </a:rPr>
              <a:t>https://ipn.gov.pl/pl/aktualnosci/38719,Powstanie-Armii-Krajowej.html</a:t>
            </a:r>
            <a:endParaRPr lang="pl-PL" dirty="0"/>
          </a:p>
          <a:p>
            <a:r>
              <a:rPr lang="pl-PL" dirty="0"/>
              <a:t>Zdjęcie III (ZDJĘCIE Z ZASOBÓW SZKOLNYCH)</a:t>
            </a:r>
          </a:p>
          <a:p>
            <a:r>
              <a:rPr lang="pl-PL" dirty="0"/>
              <a:t>Zdjęcie IV (ZDJĘCIE Z ZASOBÓW SZKOLNYCH) </a:t>
            </a:r>
          </a:p>
          <a:p>
            <a:r>
              <a:rPr lang="pl-PL" dirty="0"/>
              <a:t>Zdjęcie V (ZDJĘCIE Z ZASOBÓW SZKOLNYCH)</a:t>
            </a:r>
          </a:p>
          <a:p>
            <a:r>
              <a:rPr lang="pl-PL" dirty="0"/>
              <a:t>Zdjęcie VI (ZDJĘCIE Z ZASOBÓW SZKOLNYCH)</a:t>
            </a:r>
          </a:p>
          <a:p>
            <a:r>
              <a:rPr lang="pl-PL" dirty="0"/>
              <a:t>Zdjęcie VII </a:t>
            </a:r>
            <a:r>
              <a:rPr lang="pl-PL" dirty="0">
                <a:hlinkClick r:id="rId4"/>
              </a:rPr>
              <a:t>https://www.facebook.com/photo/?fbid=1603983817536828&amp;set=pcb.1603985354203341&amp;locale=pl_PL</a:t>
            </a:r>
            <a:endParaRPr lang="pl-PL" dirty="0"/>
          </a:p>
          <a:p>
            <a:r>
              <a:rPr lang="pl-PL" dirty="0"/>
              <a:t>Zdjęcie VIII </a:t>
            </a:r>
            <a:r>
              <a:rPr lang="pl-PL" dirty="0">
                <a:hlinkClick r:id="rId5"/>
              </a:rPr>
              <a:t>https://www.facebook.com/photo/?fbid=1704804760788066&amp;set=pcb.1704805900787952</a:t>
            </a:r>
            <a:endParaRPr lang="pl-PL" dirty="0"/>
          </a:p>
          <a:p>
            <a:r>
              <a:rPr lang="pl-PL" dirty="0"/>
              <a:t>Zdjęcie IX  </a:t>
            </a:r>
            <a:r>
              <a:rPr lang="pl-PL" dirty="0">
                <a:hlinkClick r:id="rId6"/>
              </a:rPr>
              <a:t>https://radiokielce.pl/977794/w-tym-miejscu-pamiec-o-bitwie-jest-wciaz-zywa/</a:t>
            </a:r>
            <a:endParaRPr lang="pl-PL" dirty="0"/>
          </a:p>
          <a:p>
            <a:r>
              <a:rPr lang="pl-PL" dirty="0"/>
              <a:t>Zdjęcie X </a:t>
            </a:r>
            <a:r>
              <a:rPr lang="pl-PL" dirty="0">
                <a:hlinkClick r:id="rId7"/>
              </a:rPr>
              <a:t>https://spoleszno.pl/z-zycia-szkoly/inne-wydarzenia/pamietamy-o-powstaniu-warszawskim</a:t>
            </a:r>
            <a:endParaRPr lang="pl-PL" dirty="0"/>
          </a:p>
          <a:p>
            <a:r>
              <a:rPr lang="pl-PL" dirty="0"/>
              <a:t>Zdjęcie X1 </a:t>
            </a:r>
            <a:r>
              <a:rPr lang="pl-PL" dirty="0">
                <a:hlinkClick r:id="rId8"/>
              </a:rPr>
              <a:t>https://www.facebook.com/photo?fbid=1720034315931777&amp;set=pcb.1720034425931766&amp;locale=pl_PL</a:t>
            </a:r>
            <a:endParaRPr lang="pl-PL" dirty="0"/>
          </a:p>
          <a:p>
            <a:r>
              <a:rPr lang="pl-PL" dirty="0"/>
              <a:t>Zdjęcie XII </a:t>
            </a:r>
            <a:r>
              <a:rPr lang="pl-PL" dirty="0">
                <a:hlinkClick r:id="rId9"/>
              </a:rPr>
              <a:t>https://spoleszno.pl/galeria/fotorelacje-ze-szkolnych-wydarzen/357-bieg-wilczym-tropem-2024#&amp;gid=1&amp;pid=16</a:t>
            </a:r>
            <a:endParaRPr lang="pl-PL" dirty="0"/>
          </a:p>
          <a:p>
            <a:r>
              <a:rPr lang="pl-PL" dirty="0"/>
              <a:t>Zdjęcie XII </a:t>
            </a:r>
            <a:r>
              <a:rPr lang="pl-PL" dirty="0">
                <a:hlinkClick r:id="rId10"/>
              </a:rPr>
              <a:t>https://www.facebook.com/photo?fbid=1706580620610480&amp;set=pcb.1706580737277135&amp;locale=pl_PL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96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4468</TotalTime>
  <Words>355</Words>
  <Application>Microsoft Office PowerPoint</Application>
  <PresentationFormat>Panoramiczny</PresentationFormat>
  <Paragraphs>37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Aptos</vt:lpstr>
      <vt:lpstr>Arial</vt:lpstr>
      <vt:lpstr>Broadway</vt:lpstr>
      <vt:lpstr>Gill Sans MT</vt:lpstr>
      <vt:lpstr>Times New Roman</vt:lpstr>
      <vt:lpstr>Galeria</vt:lpstr>
      <vt:lpstr>„Mój patron, moja szkoła”</vt:lpstr>
      <vt:lpstr>Historia szkoły</vt:lpstr>
      <vt:lpstr>Pomniki armii krajowej </vt:lpstr>
      <vt:lpstr>Uroczystości szkolne i środowiskowe</vt:lpstr>
      <vt:lpstr>Wydarzenia Szkolne</vt:lpstr>
      <vt:lpstr>Bibliografia  pochodzenie każdego użytego obrazu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„Mój patron, moja szkoła”</dc:title>
  <dc:creator>Ryszard Kowalczyk</dc:creator>
  <cp:lastModifiedBy>Nauczyciel</cp:lastModifiedBy>
  <cp:revision>17</cp:revision>
  <dcterms:created xsi:type="dcterms:W3CDTF">2026-04-17T09:00:33Z</dcterms:created>
  <dcterms:modified xsi:type="dcterms:W3CDTF">2026-04-30T05:44:16Z</dcterms:modified>
</cp:coreProperties>
</file>