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1" autoAdjust="0"/>
  </p:normalViewPr>
  <p:slideViewPr>
    <p:cSldViewPr>
      <p:cViewPr varScale="1">
        <p:scale>
          <a:sx n="70" d="100"/>
          <a:sy n="70" d="100"/>
        </p:scale>
        <p:origin x="24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112" b="5042"/>
          <a:stretch/>
        </p:blipFill>
        <p:spPr>
          <a:xfrm>
            <a:off x="18143" y="152400"/>
            <a:ext cx="16237857" cy="8610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1250" b="2941"/>
          <a:stretch/>
        </p:blipFill>
        <p:spPr>
          <a:xfrm>
            <a:off x="0" y="38100"/>
            <a:ext cx="160528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781" b="2941"/>
          <a:stretch/>
        </p:blipFill>
        <p:spPr>
          <a:xfrm>
            <a:off x="0" y="38100"/>
            <a:ext cx="16129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2187" b="2941"/>
          <a:stretch/>
        </p:blipFill>
        <p:spPr>
          <a:xfrm>
            <a:off x="0" y="38100"/>
            <a:ext cx="159004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Niestandardowy</PresentationFormat>
  <Paragraphs>0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Janusz</cp:lastModifiedBy>
  <cp:revision>8</cp:revision>
  <dcterms:created xsi:type="dcterms:W3CDTF">2006-08-16T00:00:00Z</dcterms:created>
  <dcterms:modified xsi:type="dcterms:W3CDTF">2026-05-03T20:12:31Z</dcterms:modified>
</cp:coreProperties>
</file>