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123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709756-6971-D4A1-FD8F-9B23CBE20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EDF1EB5-9D90-0AB5-6E75-AED69A9A3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B7E3D-C964-4EA0-89A0-20B5965FE6BB}" type="datetimeFigureOut">
              <a:rPr lang="pl-PL" smtClean="0"/>
              <a:t>6.05.2026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1730DDC3-34E3-B56A-EEF4-336045CE1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B7B8DE0-6707-D668-8776-38CE416AF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99F71-0E3D-45FE-A62C-E589B51EAD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880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32459F95-D9EB-A294-668A-9937FB8E8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385B5CD-69E5-1A6F-4D55-ED63A3A41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B5F020C-52AF-4C4F-7ECF-9553130736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3B7E3D-C964-4EA0-89A0-20B5965FE6BB}" type="datetimeFigureOut">
              <a:rPr lang="pl-PL" smtClean="0"/>
              <a:t>6.05.2026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5907BDF-F94B-B6BB-D191-5E7ECB3787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6C77174-D8F4-6088-1FBE-E3CFDD70E9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C99F71-0E3D-45FE-A62C-E589B51EAD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561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F8CA92AB-9BF7-D657-F0D4-8525BCC73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926F7DD-8411-AEFC-136D-0C7281B080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187528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37477145-8157-25A0-A567-D2987E54F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3790EC4-9E1F-9504-25D7-E20424DA8C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16631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2A330D52-D67E-290E-5F89-D0C5EE580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E9FA3ED-06BC-43CA-DD17-20718CAC1A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18236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53900EB9-8C32-7DFA-F201-D64C93E9E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9A034ED-02DF-D018-8FBE-96B9A29E02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75622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BCDB9A05-0620-0097-E0B9-8975B3986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7A43906-9203-C992-0E4F-07EA9EC89D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67313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8328B175-EA6E-52E8-C091-2875AFA20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9DC8968-8E6A-59A1-A3E0-7C38B8D015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935415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Pokaz na ekranie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Magdalena Garecka</dc:creator>
  <cp:lastModifiedBy>Nauczyciel</cp:lastModifiedBy>
  <cp:revision>1</cp:revision>
  <dcterms:created xsi:type="dcterms:W3CDTF">2026-05-05T13:06:34Z</dcterms:created>
  <dcterms:modified xsi:type="dcterms:W3CDTF">2026-05-06T07:32:24Z</dcterms:modified>
</cp:coreProperties>
</file>